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A67272-3E85-41F7-9B95-36FEA2F4D86F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1F739B-E73B-4108-9B6E-515BDDBC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9" y="785794"/>
            <a:ext cx="7770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Новогодние загадки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Бородатый и седой,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 в душе он молодой.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Всем подарки принесет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Этот дед на Новый год. (Дед Мороз)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3357522" y="1571612"/>
            <a:ext cx="5786478" cy="500066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www.orfanova.ru/img/portfolio/00063.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3071834" cy="3143272"/>
          </a:xfrm>
          <a:prstGeom prst="star12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Вся из снега, изо льда,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 не мерзнет никогда.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Вместе с дедушкой придет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 ребятне на Новый год. (Снегурочка)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3571868" y="0"/>
            <a:ext cx="5429288" cy="6858000"/>
          </a:xfrm>
          <a:prstGeom prst="irregularSeal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www.intelkot.ru/upload/19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3"/>
            <a:ext cx="2714644" cy="342902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Вся она в фонариках,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Разноцветных шариках,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шишках, веточках стоит,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 нее нарядный вид. (Елка)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2857488" y="500042"/>
            <a:ext cx="5486432" cy="6143668"/>
          </a:xfrm>
          <a:prstGeom prst="irregularSeal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ch1.kamenec.edu.by/ru/sm.aspx?guid=8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23907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эти дни стоит мороз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роще, сквере, на катке.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Нам веселый Дед Мороз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Что-то долго вез в мешке. (Подарки)</a:t>
            </a:r>
          </a:p>
        </p:txBody>
      </p:sp>
      <p:sp>
        <p:nvSpPr>
          <p:cNvPr id="3" name="Пятно 2 2"/>
          <p:cNvSpPr/>
          <p:nvPr/>
        </p:nvSpPr>
        <p:spPr>
          <a:xfrm>
            <a:off x="2143108" y="214290"/>
            <a:ext cx="6858048" cy="6643710"/>
          </a:xfrm>
          <a:prstGeom prst="irregularSeal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ebli-zakaz.kiev.ua/upload/image/news/bant-de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5214974" cy="243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Елочка зажглась, и вдруг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Все ребята встали в круг.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Каждый с кругом тем знаком.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 его мы назовем? (Хоровод)</a:t>
            </a:r>
          </a:p>
        </p:txBody>
      </p:sp>
      <p:sp>
        <p:nvSpPr>
          <p:cNvPr id="3" name="10-конечная звезда 2"/>
          <p:cNvSpPr/>
          <p:nvPr/>
        </p:nvSpPr>
        <p:spPr>
          <a:xfrm flipH="1">
            <a:off x="1285852" y="1071546"/>
            <a:ext cx="7858146" cy="5429288"/>
          </a:xfrm>
          <a:prstGeom prst="star10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vdvsp.ru/pic/afisha/1450534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5357850" cy="427212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oldmaral.ucoz.ru/shablonPPT/novogodnij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071810"/>
            <a:ext cx="5857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Прошу родителей изготовить открытки к Новогодним  праздникам для поздравления персонала вашего любимого детского сада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 Формат А-3.техника исполнения любая.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забудьте поделиться сказочным новогодним настроением!!! Вывесить работы на стенде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/с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Надеюсь на ваше понимание и поддержку.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 уважением и наилучшими пожеланиями              ваш ДЕДУШКА МОРОЗ.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2428868"/>
            <a:ext cx="34290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</TotalTime>
  <Words>78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ASUS</cp:lastModifiedBy>
  <cp:revision>13</cp:revision>
  <dcterms:created xsi:type="dcterms:W3CDTF">2016-11-24T18:17:04Z</dcterms:created>
  <dcterms:modified xsi:type="dcterms:W3CDTF">2020-12-23T12:30:51Z</dcterms:modified>
</cp:coreProperties>
</file>